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90" r:id="rId4"/>
    <p:sldId id="297" r:id="rId5"/>
    <p:sldId id="298" r:id="rId6"/>
    <p:sldId id="299" r:id="rId7"/>
    <p:sldId id="300" r:id="rId8"/>
    <p:sldId id="286" r:id="rId9"/>
    <p:sldId id="258" r:id="rId10"/>
    <p:sldId id="277" r:id="rId11"/>
    <p:sldId id="27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556" autoAdjust="0"/>
  </p:normalViewPr>
  <p:slideViewPr>
    <p:cSldViewPr snapToGrid="0">
      <p:cViewPr varScale="1">
        <p:scale>
          <a:sx n="61" d="100"/>
          <a:sy n="61" d="100"/>
        </p:scale>
        <p:origin x="22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D5BB-26A9-9E3A-E561-4005339A2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3A495-2FE2-ECDE-9B73-9732323D4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E0177-5DA6-D3B8-BFF6-3759988184A0}"/>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AD040940-E68F-4F4D-9CC7-8028262EBC31}"/>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2626416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is the limited resources. In nature, resources is not always abundant, and these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is climate change affecting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A8BEE66-713D-531A-7DF8-F3B15E36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57CBE-64A8-CF6A-1192-2945D3E77B6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563B9C0-F416-3BA5-FF62-1255A43EDBF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97E326C2-886B-6D75-FA8C-17C76F457F72}"/>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A2F4EFE-8E9A-09C5-E25A-BCFAB26D6010}"/>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37952C8-5385-31D0-1998-D16DDCE88B3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057A7C14-A2A9-C710-61BB-5B90CDB63AF0}"/>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EAE9778-978E-A046-06D2-D2DE65B51AB1}"/>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A75B52A6-E0C3-66BA-CF70-142C663237E0}"/>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C4EDB56-FE98-37A1-61EF-25389A0CD871}"/>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F1F8BF80-0A90-9AE5-1C4C-3DD3B3CDAA91}"/>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450E5258-078B-99C3-3F52-0E3EBFAEC8AA}"/>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203DEAE-839F-B5B6-F056-97D8CF5D3DCD}"/>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C262FF54-6CE0-5CB4-15C3-821E73E6E808}"/>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AB529A11-271C-73C5-5B80-6B0BAEC8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E2D058-0A78-801C-E5C3-758BC1976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8B6136-2237-2B2B-50B4-5E2547320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0C992631-C171-80DF-F30A-8CEF1361C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6CC8F586-2FA6-C122-CBFE-24F8B1869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F0C3039-7BFA-5FF1-41D7-BB7DE7507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AF2D535-5C54-38E5-70AD-DC68891DA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780BFE3-6A49-44AC-B3FC-5E24BCC84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5C179BB7-7C3E-64D9-2A95-B0D386AB1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69949685-7826-8E07-B4F9-55222FBC0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7773AF84-6BC9-C7FC-F476-B0E4793A2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1B918D-5C5B-4E50-F0CD-4B09171B9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CAC312B-2152-82D1-E872-DCFEA881B313}"/>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2FCBB1C-2FB1-558B-A0D6-8CC978DCBB6E}"/>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E298099-BF67-AA9A-16DB-8E32DB8CEAEF}"/>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B04B7431-3759-9742-F7AF-882532291A72}"/>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62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2166370" y="5624173"/>
            <a:ext cx="2658262" cy="646331"/>
          </a:xfrm>
          <a:prstGeom prst="rect">
            <a:avLst/>
          </a:prstGeom>
          <a:noFill/>
        </p:spPr>
        <p:txBody>
          <a:bodyPr wrap="square" rtlCol="0">
            <a:spAutoFit/>
          </a:bodyPr>
          <a:lstStyle>
            <a:defPPr>
              <a:defRPr lang="zh-CN"/>
            </a:defPPr>
            <a:lvl1pPr>
              <a:defRPr b="1"/>
            </a:lvl1pPr>
          </a:lstStyle>
          <a:p>
            <a:r>
              <a:rPr lang="en-US" altLang="zh-CN" dirty="0"/>
              <a:t>Resource matching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can’t they produce 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915162" y="1357497"/>
            <a:ext cx="2697510" cy="369332"/>
          </a:xfrm>
          <a:prstGeom prst="rect">
            <a:avLst/>
          </a:prstGeom>
          <a:noFill/>
        </p:spPr>
        <p:txBody>
          <a:bodyPr wrap="square" rtlCol="0">
            <a:spAutoFit/>
          </a:bodyPr>
          <a:lstStyle/>
          <a:p>
            <a:r>
              <a:rPr lang="en-US" altLang="zh-CN" b="1" dirty="0"/>
              <a:t>Limited Resources</a:t>
            </a:r>
            <a:endParaRPr lang="zh-CN" altLang="en-US"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8028</TotalTime>
  <Words>1665</Words>
  <Application>Microsoft Office PowerPoint</Application>
  <PresentationFormat>Widescreen</PresentationFormat>
  <Paragraphs>174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41</cp:revision>
  <dcterms:created xsi:type="dcterms:W3CDTF">2025-03-19T05:29:56Z</dcterms:created>
  <dcterms:modified xsi:type="dcterms:W3CDTF">2025-11-11T06:32:37Z</dcterms:modified>
</cp:coreProperties>
</file>